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8" r:id="rId13"/>
    <p:sldId id="289" r:id="rId14"/>
    <p:sldId id="276" r:id="rId15"/>
    <p:sldId id="277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26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70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940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23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81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156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59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5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28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80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22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D2AC3-7739-4478-9733-4CF8BD54E04B}" type="datetimeFigureOut">
              <a:rPr lang="pt-BR" smtClean="0"/>
              <a:t>24/04/2013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9AD8A-264F-4595-93ED-697DD9AD9FB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65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1470025"/>
          </a:xfrm>
        </p:spPr>
        <p:txBody>
          <a:bodyPr>
            <a:normAutofit/>
          </a:bodyPr>
          <a:lstStyle/>
          <a:p>
            <a:r>
              <a:rPr lang="pt-BR" sz="8800" dirty="0" smtClean="0"/>
              <a:t>DXCC e </a:t>
            </a:r>
            <a:r>
              <a:rPr lang="pt-BR" sz="8800" dirty="0" err="1" smtClean="0"/>
              <a:t>LotW</a:t>
            </a:r>
            <a:endParaRPr lang="pt-BR" sz="8800" dirty="0"/>
          </a:p>
        </p:txBody>
      </p:sp>
    </p:spTree>
    <p:extLst>
      <p:ext uri="{BB962C8B-B14F-4D97-AF65-F5344CB8AC3E}">
        <p14:creationId xmlns:p14="http://schemas.microsoft.com/office/powerpoint/2010/main" val="42849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73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6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738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0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0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4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1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" y="0"/>
            <a:ext cx="10490008" cy="95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710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</Words>
  <Application>Microsoft Office PowerPoint</Application>
  <PresentationFormat>Apresentação na tela (4:3)</PresentationFormat>
  <Paragraphs>1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DXCC e LotW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DXCC e LotW</dc:title>
  <dc:creator>Disfer6</dc:creator>
  <cp:lastModifiedBy>Disfer6</cp:lastModifiedBy>
  <cp:revision>3</cp:revision>
  <dcterms:created xsi:type="dcterms:W3CDTF">2013-04-24T12:50:31Z</dcterms:created>
  <dcterms:modified xsi:type="dcterms:W3CDTF">2013-04-24T13:11:42Z</dcterms:modified>
</cp:coreProperties>
</file>